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03F"/>
    <a:srgbClr val="00A24B"/>
    <a:srgbClr val="10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8" autoAdjust="0"/>
    <p:restoredTop sz="94280" autoAdjust="0"/>
  </p:normalViewPr>
  <p:slideViewPr>
    <p:cSldViewPr snapToGrid="0">
      <p:cViewPr>
        <p:scale>
          <a:sx n="50" d="100"/>
          <a:sy n="50" d="100"/>
        </p:scale>
        <p:origin x="-40" y="144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9EB0-2324-4229-BD29-7F785ACEDFDB}" type="datetimeFigureOut">
              <a:rPr lang="it-IT" smtClean="0"/>
              <a:pPr/>
              <a:t>18/11/20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D8E-3B6C-4FA7-987A-67F3DC6888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340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9EB0-2324-4229-BD29-7F785ACEDFDB}" type="datetimeFigureOut">
              <a:rPr lang="it-IT" smtClean="0"/>
              <a:pPr/>
              <a:t>18/11/20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D8E-3B6C-4FA7-987A-67F3DC6888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114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9EB0-2324-4229-BD29-7F785ACEDFDB}" type="datetimeFigureOut">
              <a:rPr lang="it-IT" smtClean="0"/>
              <a:pPr/>
              <a:t>18/11/20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D8E-3B6C-4FA7-987A-67F3DC6888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422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9EB0-2324-4229-BD29-7F785ACEDFDB}" type="datetimeFigureOut">
              <a:rPr lang="it-IT" smtClean="0"/>
              <a:pPr/>
              <a:t>18/11/20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D8E-3B6C-4FA7-987A-67F3DC6888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87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9EB0-2324-4229-BD29-7F785ACEDFDB}" type="datetimeFigureOut">
              <a:rPr lang="it-IT" smtClean="0"/>
              <a:pPr/>
              <a:t>18/11/20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D8E-3B6C-4FA7-987A-67F3DC6888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95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9EB0-2324-4229-BD29-7F785ACEDFDB}" type="datetimeFigureOut">
              <a:rPr lang="it-IT" smtClean="0"/>
              <a:pPr/>
              <a:t>18/11/20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D8E-3B6C-4FA7-987A-67F3DC6888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09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9EB0-2324-4229-BD29-7F785ACEDFDB}" type="datetimeFigureOut">
              <a:rPr lang="it-IT" smtClean="0"/>
              <a:pPr/>
              <a:t>18/11/20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D8E-3B6C-4FA7-987A-67F3DC6888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68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9EB0-2324-4229-BD29-7F785ACEDFDB}" type="datetimeFigureOut">
              <a:rPr lang="it-IT" smtClean="0"/>
              <a:pPr/>
              <a:t>18/11/20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D8E-3B6C-4FA7-987A-67F3DC6888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68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9EB0-2324-4229-BD29-7F785ACEDFDB}" type="datetimeFigureOut">
              <a:rPr lang="it-IT" smtClean="0"/>
              <a:pPr/>
              <a:t>18/11/20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D8E-3B6C-4FA7-987A-67F3DC6888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33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9EB0-2324-4229-BD29-7F785ACEDFDB}" type="datetimeFigureOut">
              <a:rPr lang="it-IT" smtClean="0"/>
              <a:pPr/>
              <a:t>18/11/20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D8E-3B6C-4FA7-987A-67F3DC6888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470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9EB0-2324-4229-BD29-7F785ACEDFDB}" type="datetimeFigureOut">
              <a:rPr lang="it-IT" smtClean="0"/>
              <a:pPr/>
              <a:t>18/11/20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D8E-3B6C-4FA7-987A-67F3DC6888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97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A9EB0-2324-4229-BD29-7F785ACEDFDB}" type="datetimeFigureOut">
              <a:rPr lang="it-IT" smtClean="0"/>
              <a:pPr/>
              <a:t>18/11/20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F4D8E-3B6C-4FA7-987A-67F3DC6888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72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apezoid 4"/>
          <p:cNvSpPr/>
          <p:nvPr/>
        </p:nvSpPr>
        <p:spPr>
          <a:xfrm>
            <a:off x="-32658" y="0"/>
            <a:ext cx="30307870" cy="6322746"/>
          </a:xfrm>
          <a:custGeom>
            <a:avLst/>
            <a:gdLst>
              <a:gd name="connsiteX0" fmla="*/ 0 w 10004889"/>
              <a:gd name="connsiteY0" fmla="*/ 1216152 h 1216152"/>
              <a:gd name="connsiteX1" fmla="*/ 304038 w 10004889"/>
              <a:gd name="connsiteY1" fmla="*/ 0 h 1216152"/>
              <a:gd name="connsiteX2" fmla="*/ 9700851 w 10004889"/>
              <a:gd name="connsiteY2" fmla="*/ 0 h 1216152"/>
              <a:gd name="connsiteX3" fmla="*/ 10004889 w 10004889"/>
              <a:gd name="connsiteY3" fmla="*/ 1216152 h 1216152"/>
              <a:gd name="connsiteX4" fmla="*/ 0 w 10004889"/>
              <a:gd name="connsiteY4" fmla="*/ 1216152 h 1216152"/>
              <a:gd name="connsiteX0" fmla="*/ 0 w 20804279"/>
              <a:gd name="connsiteY0" fmla="*/ 1216152 h 1216152"/>
              <a:gd name="connsiteX1" fmla="*/ 304038 w 20804279"/>
              <a:gd name="connsiteY1" fmla="*/ 0 h 1216152"/>
              <a:gd name="connsiteX2" fmla="*/ 20804279 w 20804279"/>
              <a:gd name="connsiteY2" fmla="*/ 0 h 1216152"/>
              <a:gd name="connsiteX3" fmla="*/ 10004889 w 20804279"/>
              <a:gd name="connsiteY3" fmla="*/ 1216152 h 1216152"/>
              <a:gd name="connsiteX4" fmla="*/ 0 w 20804279"/>
              <a:gd name="connsiteY4" fmla="*/ 1216152 h 1216152"/>
              <a:gd name="connsiteX0" fmla="*/ 22533 w 20826812"/>
              <a:gd name="connsiteY0" fmla="*/ 5200324 h 5200324"/>
              <a:gd name="connsiteX1" fmla="*/ 0 w 20826812"/>
              <a:gd name="connsiteY1" fmla="*/ 0 h 5200324"/>
              <a:gd name="connsiteX2" fmla="*/ 20826812 w 20826812"/>
              <a:gd name="connsiteY2" fmla="*/ 3984172 h 5200324"/>
              <a:gd name="connsiteX3" fmla="*/ 10027422 w 20826812"/>
              <a:gd name="connsiteY3" fmla="*/ 5200324 h 5200324"/>
              <a:gd name="connsiteX4" fmla="*/ 22533 w 20826812"/>
              <a:gd name="connsiteY4" fmla="*/ 5200324 h 5200324"/>
              <a:gd name="connsiteX0" fmla="*/ 0 w 20836936"/>
              <a:gd name="connsiteY0" fmla="*/ 5167667 h 5200324"/>
              <a:gd name="connsiteX1" fmla="*/ 10124 w 20836936"/>
              <a:gd name="connsiteY1" fmla="*/ 0 h 5200324"/>
              <a:gd name="connsiteX2" fmla="*/ 20836936 w 20836936"/>
              <a:gd name="connsiteY2" fmla="*/ 3984172 h 5200324"/>
              <a:gd name="connsiteX3" fmla="*/ 10037546 w 20836936"/>
              <a:gd name="connsiteY3" fmla="*/ 5200324 h 5200324"/>
              <a:gd name="connsiteX4" fmla="*/ 0 w 20836936"/>
              <a:gd name="connsiteY4" fmla="*/ 5167667 h 5200324"/>
              <a:gd name="connsiteX0" fmla="*/ 0 w 20859412"/>
              <a:gd name="connsiteY0" fmla="*/ 5167667 h 5200324"/>
              <a:gd name="connsiteX1" fmla="*/ 10124 w 20859412"/>
              <a:gd name="connsiteY1" fmla="*/ 0 h 5200324"/>
              <a:gd name="connsiteX2" fmla="*/ 20859412 w 20859412"/>
              <a:gd name="connsiteY2" fmla="*/ 7194 h 5200324"/>
              <a:gd name="connsiteX3" fmla="*/ 10037546 w 20859412"/>
              <a:gd name="connsiteY3" fmla="*/ 5200324 h 5200324"/>
              <a:gd name="connsiteX4" fmla="*/ 0 w 20859412"/>
              <a:gd name="connsiteY4" fmla="*/ 5167667 h 5200324"/>
              <a:gd name="connsiteX0" fmla="*/ 0 w 20859412"/>
              <a:gd name="connsiteY0" fmla="*/ 5167667 h 5167667"/>
              <a:gd name="connsiteX1" fmla="*/ 10124 w 20859412"/>
              <a:gd name="connsiteY1" fmla="*/ 0 h 5167667"/>
              <a:gd name="connsiteX2" fmla="*/ 20859412 w 20859412"/>
              <a:gd name="connsiteY2" fmla="*/ 7194 h 5167667"/>
              <a:gd name="connsiteX3" fmla="*/ 20848646 w 20859412"/>
              <a:gd name="connsiteY3" fmla="*/ 2904887 h 5167667"/>
              <a:gd name="connsiteX4" fmla="*/ 0 w 20859412"/>
              <a:gd name="connsiteY4" fmla="*/ 5167667 h 5167667"/>
              <a:gd name="connsiteX0" fmla="*/ 0 w 20859412"/>
              <a:gd name="connsiteY0" fmla="*/ 5167667 h 5167667"/>
              <a:gd name="connsiteX1" fmla="*/ 10124 w 20859412"/>
              <a:gd name="connsiteY1" fmla="*/ 0 h 5167667"/>
              <a:gd name="connsiteX2" fmla="*/ 20859412 w 20859412"/>
              <a:gd name="connsiteY2" fmla="*/ 7194 h 5167667"/>
              <a:gd name="connsiteX3" fmla="*/ 20848646 w 20859412"/>
              <a:gd name="connsiteY3" fmla="*/ 3545475 h 5167667"/>
              <a:gd name="connsiteX4" fmla="*/ 0 w 20859412"/>
              <a:gd name="connsiteY4" fmla="*/ 5167667 h 516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59412" h="5167667">
                <a:moveTo>
                  <a:pt x="0" y="5167667"/>
                </a:moveTo>
                <a:cubicBezTo>
                  <a:pt x="3375" y="3445111"/>
                  <a:pt x="6749" y="1722556"/>
                  <a:pt x="10124" y="0"/>
                </a:cubicBezTo>
                <a:lnTo>
                  <a:pt x="20859412" y="7194"/>
                </a:lnTo>
                <a:cubicBezTo>
                  <a:pt x="20855823" y="973092"/>
                  <a:pt x="20852235" y="2579577"/>
                  <a:pt x="20848646" y="3545475"/>
                </a:cubicBezTo>
                <a:lnTo>
                  <a:pt x="0" y="5167667"/>
                </a:lnTo>
                <a:close/>
              </a:path>
            </a:pathLst>
          </a:custGeom>
          <a:gradFill flip="none" rotWithShape="1">
            <a:gsLst>
              <a:gs pos="0">
                <a:srgbClr val="38803F">
                  <a:shade val="30000"/>
                  <a:satMod val="115000"/>
                </a:srgbClr>
              </a:gs>
              <a:gs pos="50000">
                <a:srgbClr val="38803F">
                  <a:shade val="67500"/>
                  <a:satMod val="115000"/>
                </a:srgbClr>
              </a:gs>
              <a:gs pos="100000">
                <a:srgbClr val="38803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-2" y="40421626"/>
            <a:ext cx="30275214" cy="2308906"/>
          </a:xfrm>
          <a:prstGeom prst="rect">
            <a:avLst/>
          </a:prstGeom>
          <a:gradFill flip="none" rotWithShape="1">
            <a:gsLst>
              <a:gs pos="0">
                <a:srgbClr val="38803F">
                  <a:shade val="30000"/>
                  <a:satMod val="115000"/>
                </a:srgbClr>
              </a:gs>
              <a:gs pos="50000">
                <a:srgbClr val="38803F">
                  <a:shade val="67500"/>
                  <a:satMod val="115000"/>
                </a:srgbClr>
              </a:gs>
              <a:gs pos="100000">
                <a:srgbClr val="38803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749986" y="737252"/>
            <a:ext cx="18140179" cy="6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0000"/>
              </a:lnSpc>
            </a:pPr>
            <a:r>
              <a:rPr lang="it-IT" sz="4000" b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2</a:t>
            </a:r>
            <a:r>
              <a:rPr lang="it-IT" sz="4000" b="1" baseline="30000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nd</a:t>
            </a:r>
            <a:r>
              <a:rPr lang="it-IT" sz="4000" b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 </a:t>
            </a:r>
            <a:r>
              <a:rPr lang="it-IT" sz="4000" b="1" dirty="0" err="1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Scientific</a:t>
            </a:r>
            <a:r>
              <a:rPr lang="it-IT" sz="4000" b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 International Conference on </a:t>
            </a:r>
            <a:r>
              <a:rPr lang="it-IT" sz="4000" b="1" dirty="0" err="1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CBRNe</a:t>
            </a:r>
            <a:r>
              <a:rPr lang="it-IT" sz="4000" b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  SICC Series </a:t>
            </a:r>
            <a:r>
              <a:rPr lang="mr-IN" sz="4000" b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–</a:t>
            </a:r>
            <a:r>
              <a:rPr lang="it-IT" sz="4000" b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  10 – 12 </a:t>
            </a:r>
            <a:r>
              <a:rPr lang="it-IT" sz="4000" b="1" dirty="0" err="1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December</a:t>
            </a:r>
            <a:r>
              <a:rPr lang="it-IT" sz="4000" b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 2020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81576" y="2340876"/>
            <a:ext cx="212293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3600" b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A</a:t>
            </a:r>
            <a:r>
              <a:rPr kumimoji="0" lang="it-IT" altLang="it-IT" sz="36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. </a:t>
            </a:r>
            <a:r>
              <a:rPr kumimoji="0" lang="it-IT" altLang="it-IT" sz="3600" b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Surname</a:t>
            </a:r>
            <a:r>
              <a:rPr kumimoji="0" lang="it-IT" altLang="it-IT" sz="36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 (1), B. </a:t>
            </a:r>
            <a:r>
              <a:rPr kumimoji="0" lang="it-IT" altLang="it-IT" sz="3600" b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Surname</a:t>
            </a:r>
            <a:r>
              <a:rPr kumimoji="0" lang="it-IT" altLang="it-IT" sz="36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 (2), C. </a:t>
            </a:r>
            <a:r>
              <a:rPr kumimoji="0" lang="it-IT" altLang="it-IT" sz="3600" b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Surname</a:t>
            </a:r>
            <a:r>
              <a:rPr kumimoji="0" lang="it-IT" altLang="it-IT" sz="36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 (3), D. </a:t>
            </a:r>
            <a:r>
              <a:rPr kumimoji="0" lang="it-IT" altLang="it-IT" sz="3600" b="1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Surname</a:t>
            </a:r>
            <a:endParaRPr kumimoji="0" lang="it-IT" altLang="it-IT" sz="3600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ea typeface="Helvetica" charset="0"/>
              <a:cs typeface="Helvetica" charset="0"/>
            </a:endParaRPr>
          </a:p>
          <a:p>
            <a:pPr lvl="0" algn="l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3600" b="1" i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(1) </a:t>
            </a:r>
            <a:r>
              <a:rPr lang="it-IT" altLang="it-IT" sz="3600" b="1" i="1" dirty="0" err="1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Institution</a:t>
            </a:r>
            <a:r>
              <a:rPr lang="it-IT" altLang="it-IT" sz="3600" b="1" i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, </a:t>
            </a:r>
            <a:r>
              <a:rPr lang="it-IT" altLang="it-IT" sz="3600" b="1" i="1" dirty="0" err="1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Address</a:t>
            </a:r>
            <a:r>
              <a:rPr lang="it-IT" altLang="it-IT" sz="3600" b="1" i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, ZIP City, State, Country.</a:t>
            </a:r>
            <a:r>
              <a:rPr kumimoji="0" lang="it-IT" altLang="it-IT" sz="3600" b="1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 (2) </a:t>
            </a:r>
            <a:r>
              <a:rPr lang="it-IT" altLang="it-IT" sz="3600" b="1" i="1" dirty="0" err="1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Institution</a:t>
            </a:r>
            <a:r>
              <a:rPr lang="it-IT" altLang="it-IT" sz="3600" b="1" i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, </a:t>
            </a:r>
            <a:r>
              <a:rPr lang="it-IT" altLang="it-IT" sz="3600" b="1" i="1" dirty="0" err="1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Address</a:t>
            </a:r>
            <a:r>
              <a:rPr lang="it-IT" altLang="it-IT" sz="3600" b="1" i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, ZIP City, State, Country. (3) </a:t>
            </a:r>
            <a:r>
              <a:rPr lang="it-IT" altLang="it-IT" sz="3600" b="1" i="1" dirty="0" err="1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Institution</a:t>
            </a:r>
            <a:r>
              <a:rPr lang="it-IT" altLang="it-IT" sz="3600" b="1" i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, </a:t>
            </a:r>
            <a:r>
              <a:rPr lang="it-IT" altLang="it-IT" sz="3600" b="1" i="1" dirty="0" err="1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Address</a:t>
            </a:r>
            <a:r>
              <a:rPr lang="it-IT" altLang="it-IT" sz="3600" b="1" i="1" dirty="0">
                <a:solidFill>
                  <a:schemeClr val="bg1"/>
                </a:solidFill>
                <a:latin typeface="+mj-lt"/>
                <a:ea typeface="Helvetica" charset="0"/>
                <a:cs typeface="Helvetica" charset="0"/>
              </a:rPr>
              <a:t>, ZIP City, State, Country.</a:t>
            </a:r>
            <a:endParaRPr kumimoji="0" lang="it-IT" altLang="it-IT" sz="3600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ea typeface="Helvetica" charset="0"/>
              <a:cs typeface="Helvetica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2206041" y="40818448"/>
            <a:ext cx="270986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6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Full </a:t>
            </a:r>
            <a:r>
              <a:rPr kumimoji="0" lang="it-IT" altLang="it-IT" sz="360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Name</a:t>
            </a:r>
            <a:r>
              <a:rPr kumimoji="0" lang="it-IT" altLang="it-IT" sz="36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 (Poster </a:t>
            </a:r>
            <a:r>
              <a:rPr kumimoji="0" lang="it-IT" altLang="it-IT" sz="360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Presenter</a:t>
            </a:r>
            <a:r>
              <a:rPr kumimoji="0" lang="it-IT" altLang="it-IT" sz="36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) – </a:t>
            </a:r>
            <a:r>
              <a:rPr kumimoji="0" lang="it-IT" altLang="it-IT" sz="360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Affiliation</a:t>
            </a:r>
            <a:r>
              <a:rPr kumimoji="0" lang="it-IT" altLang="it-IT" sz="36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 </a:t>
            </a:r>
            <a:endParaRPr lang="it-IT" altLang="it-IT" sz="3600" dirty="0">
              <a:solidFill>
                <a:schemeClr val="bg1"/>
              </a:solidFill>
              <a:latin typeface="+mj-lt"/>
              <a:ea typeface="Helvetica" charset="0"/>
              <a:cs typeface="Helvetica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60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Address</a:t>
            </a:r>
            <a:r>
              <a:rPr kumimoji="0" lang="it-IT" altLang="it-IT" sz="36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 - ZIP City, State, Country </a:t>
            </a:r>
            <a:endParaRPr lang="it-IT" altLang="it-IT" sz="3600" dirty="0">
              <a:solidFill>
                <a:schemeClr val="bg1"/>
              </a:solidFill>
              <a:latin typeface="+mj-lt"/>
              <a:ea typeface="Helvetica" charset="0"/>
              <a:cs typeface="Helvetica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6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Helvetica" charset="0"/>
                <a:cs typeface="Helvetica" charset="0"/>
              </a:rPr>
              <a:t>Telephone – E-mail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36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ea typeface="Helvetica" charset="0"/>
              <a:cs typeface="Helvetica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1576" y="1064854"/>
            <a:ext cx="21229336" cy="1213351"/>
          </a:xfrm>
        </p:spPr>
        <p:txBody>
          <a:bodyPr>
            <a:normAutofit/>
          </a:bodyPr>
          <a:lstStyle/>
          <a:p>
            <a:pPr algn="l"/>
            <a:r>
              <a:rPr lang="it-IT" sz="5400" dirty="0">
                <a:solidFill>
                  <a:schemeClr val="bg1"/>
                </a:solidFill>
                <a:ea typeface="Helvetica" charset="0"/>
                <a:cs typeface="Helvetica" charset="0"/>
              </a:rPr>
              <a:t>TITLE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5E5579D4-1E01-E741-87C0-FEEF82653408}"/>
              </a:ext>
            </a:extLst>
          </p:cNvPr>
          <p:cNvGrpSpPr/>
          <p:nvPr/>
        </p:nvGrpSpPr>
        <p:grpSpPr>
          <a:xfrm>
            <a:off x="25357873" y="290323"/>
            <a:ext cx="3169188" cy="3492645"/>
            <a:chOff x="25357873" y="290323"/>
            <a:chExt cx="3169188" cy="3492645"/>
          </a:xfrm>
        </p:grpSpPr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D2754ED4-A52A-2E4B-9C75-484DCBD9DA58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357873" y="290323"/>
              <a:ext cx="3169188" cy="3492645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8516D9A7-A4A7-DD43-8AC4-59F918D68CC4}"/>
                </a:ext>
              </a:extLst>
            </p:cNvPr>
            <p:cNvSpPr txBox="1"/>
            <p:nvPr/>
          </p:nvSpPr>
          <p:spPr>
            <a:xfrm>
              <a:off x="25518593" y="2739423"/>
              <a:ext cx="133814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solidFill>
                    <a:schemeClr val="bg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Series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5829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98</Words>
  <Application>Microsoft Macintosh PowerPoint</Application>
  <PresentationFormat>Personalizzato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Helvetica Neue</vt:lpstr>
      <vt:lpstr>Tema di Office</vt:lpstr>
      <vt:lpstr>TITLE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Veronica Arganese</dc:creator>
  <cp:lastModifiedBy>Alba Iannotti</cp:lastModifiedBy>
  <cp:revision>47</cp:revision>
  <dcterms:created xsi:type="dcterms:W3CDTF">2017-04-21T08:23:45Z</dcterms:created>
  <dcterms:modified xsi:type="dcterms:W3CDTF">2020-11-18T08:00:04Z</dcterms:modified>
</cp:coreProperties>
</file>