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0251400" cy="427863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Bold" panose="020B0806030504020204" pitchFamily="34" charset="0"/>
      <p:regular r:id="rId11"/>
      <p:bold r:id="rId12"/>
    </p:embeddedFont>
    <p:embeddedFont>
      <p:font typeface="Open Sans Bold Italics" panose="020B0806030504020204" pitchFamily="34" charset="0"/>
      <p:regular r:id="rId13"/>
      <p:bold r:id="rId14"/>
      <p:italic r:id="rId15"/>
      <p:boldItalic r:id="rId16"/>
    </p:embeddedFont>
    <p:embeddedFont>
      <p:font typeface="Open Sans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4" autoAdjust="0"/>
  </p:normalViewPr>
  <p:slideViewPr>
    <p:cSldViewPr>
      <p:cViewPr varScale="1">
        <p:scale>
          <a:sx n="15" d="100"/>
          <a:sy n="15" d="100"/>
        </p:scale>
        <p:origin x="3424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" y="40421626"/>
            <a:ext cx="30275214" cy="2308906"/>
          </a:xfrm>
          <a:custGeom>
            <a:avLst/>
            <a:gdLst/>
            <a:ahLst/>
            <a:cxnLst/>
            <a:rect l="l" t="t" r="r" b="b"/>
            <a:pathLst>
              <a:path w="30275214" h="2308906">
                <a:moveTo>
                  <a:pt x="0" y="0"/>
                </a:moveTo>
                <a:lnTo>
                  <a:pt x="30275214" y="0"/>
                </a:lnTo>
                <a:lnTo>
                  <a:pt x="30275214" y="2308906"/>
                </a:lnTo>
                <a:lnTo>
                  <a:pt x="0" y="2308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30260925" cy="5041505"/>
            <a:chOff x="0" y="0"/>
            <a:chExt cx="2709333" cy="4513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451378"/>
            </a:xfrm>
            <a:custGeom>
              <a:avLst/>
              <a:gdLst/>
              <a:ahLst/>
              <a:cxnLst/>
              <a:rect l="l" t="t" r="r" b="b"/>
              <a:pathLst>
                <a:path w="2709333" h="451378">
                  <a:moveTo>
                    <a:pt x="0" y="0"/>
                  </a:moveTo>
                  <a:lnTo>
                    <a:pt x="2709333" y="0"/>
                  </a:lnTo>
                  <a:lnTo>
                    <a:pt x="2709333" y="451378"/>
                  </a:lnTo>
                  <a:lnTo>
                    <a:pt x="0" y="451378"/>
                  </a:lnTo>
                  <a:close/>
                </a:path>
              </a:pathLst>
            </a:custGeom>
            <a:solidFill>
              <a:srgbClr val="0714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33350"/>
              <a:ext cx="8128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5219420" y="0"/>
            <a:ext cx="5041505" cy="5041505"/>
          </a:xfrm>
          <a:custGeom>
            <a:avLst/>
            <a:gdLst/>
            <a:ahLst/>
            <a:cxnLst/>
            <a:rect l="l" t="t" r="r" b="b"/>
            <a:pathLst>
              <a:path w="5041505" h="5041505">
                <a:moveTo>
                  <a:pt x="0" y="0"/>
                </a:moveTo>
                <a:lnTo>
                  <a:pt x="5041505" y="0"/>
                </a:lnTo>
                <a:lnTo>
                  <a:pt x="5041505" y="5041505"/>
                </a:lnTo>
                <a:lnTo>
                  <a:pt x="0" y="50415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018389" y="-768348"/>
            <a:ext cx="9078279" cy="7588874"/>
            <a:chOff x="-180711" y="-68792"/>
            <a:chExt cx="812800" cy="679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1378" cy="451378"/>
            </a:xfrm>
            <a:custGeom>
              <a:avLst/>
              <a:gdLst/>
              <a:ahLst/>
              <a:cxnLst/>
              <a:rect l="l" t="t" r="r" b="b"/>
              <a:pathLst>
                <a:path w="451378" h="451378">
                  <a:moveTo>
                    <a:pt x="0" y="0"/>
                  </a:moveTo>
                  <a:lnTo>
                    <a:pt x="451378" y="0"/>
                  </a:lnTo>
                  <a:lnTo>
                    <a:pt x="451378" y="451378"/>
                  </a:lnTo>
                  <a:lnTo>
                    <a:pt x="0" y="4513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180711" y="-68792"/>
              <a:ext cx="8128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3999" spc="-159" dirty="0">
                  <a:solidFill>
                    <a:srgbClr val="071430"/>
                  </a:solidFill>
                  <a:latin typeface="Open Sans Bold"/>
                </a:rPr>
                <a:t>YOUR LOGO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26162867" y="40421626"/>
            <a:ext cx="4098058" cy="2308906"/>
          </a:xfrm>
          <a:custGeom>
            <a:avLst/>
            <a:gdLst/>
            <a:ahLst/>
            <a:cxnLst/>
            <a:rect l="l" t="t" r="r" b="b"/>
            <a:pathLst>
              <a:path w="4098058" h="2308906">
                <a:moveTo>
                  <a:pt x="0" y="0"/>
                </a:moveTo>
                <a:lnTo>
                  <a:pt x="4098058" y="0"/>
                </a:lnTo>
                <a:lnTo>
                  <a:pt x="4098058" y="2308906"/>
                </a:lnTo>
                <a:lnTo>
                  <a:pt x="0" y="23089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41503" y="1925955"/>
            <a:ext cx="20177917" cy="220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3400" u="sng" spc="-135">
                <a:solidFill>
                  <a:srgbClr val="FFFFFF"/>
                </a:solidFill>
                <a:latin typeface="Open Sans"/>
              </a:rPr>
              <a:t>A. Corresponding Author</a:t>
            </a:r>
            <a:r>
              <a:rPr lang="en-US" sz="3400" spc="-135">
                <a:solidFill>
                  <a:srgbClr val="FFFFFF"/>
                </a:solidFill>
                <a:latin typeface="Open Sans"/>
              </a:rPr>
              <a:t> (1), B. Surname (2), C. Surname (3), D. Surname</a:t>
            </a:r>
          </a:p>
          <a:p>
            <a:pPr algn="ctr">
              <a:lnSpc>
                <a:spcPts val="4320"/>
              </a:lnSpc>
            </a:pPr>
            <a:endParaRPr lang="en-US" sz="3400" spc="-135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3000"/>
              </a:lnSpc>
            </a:pPr>
            <a:r>
              <a:rPr lang="en-US" sz="2500" spc="-97">
                <a:solidFill>
                  <a:srgbClr val="FFFFFF"/>
                </a:solidFill>
                <a:latin typeface="Open Sans Bold Italics"/>
              </a:rPr>
              <a:t>(1) Institution, Address, ZIP City, State, Country. </a:t>
            </a:r>
          </a:p>
          <a:p>
            <a:pPr algn="ctr">
              <a:lnSpc>
                <a:spcPts val="3000"/>
              </a:lnSpc>
            </a:pPr>
            <a:r>
              <a:rPr lang="en-US" sz="2500" spc="-97">
                <a:solidFill>
                  <a:srgbClr val="FFFFFF"/>
                </a:solidFill>
                <a:latin typeface="Open Sans Bold Italics"/>
              </a:rPr>
              <a:t>(2) Institution, Address, ZIP City, State, Country. </a:t>
            </a:r>
          </a:p>
          <a:p>
            <a:pPr algn="ctr">
              <a:lnSpc>
                <a:spcPts val="3000"/>
              </a:lnSpc>
            </a:pPr>
            <a:r>
              <a:rPr lang="en-US" sz="2500" spc="-99">
                <a:solidFill>
                  <a:srgbClr val="FFFFFF"/>
                </a:solidFill>
                <a:latin typeface="Open Sans Bold Italics"/>
              </a:rPr>
              <a:t>(3) Institution, Address, ZIP City, State, Country.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97481" y="40910406"/>
            <a:ext cx="26915784" cy="221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-143">
                <a:solidFill>
                  <a:srgbClr val="FFFFFF"/>
                </a:solidFill>
                <a:latin typeface="Open Sans Light"/>
              </a:rPr>
              <a:t>Full Name (Poster Presenter) – Affiliation </a:t>
            </a:r>
          </a:p>
          <a:p>
            <a:pPr algn="ctr">
              <a:lnSpc>
                <a:spcPts val="4320"/>
              </a:lnSpc>
            </a:pPr>
            <a:r>
              <a:rPr lang="en-US" sz="3600" spc="-143">
                <a:solidFill>
                  <a:srgbClr val="FFFFFF"/>
                </a:solidFill>
                <a:latin typeface="Open Sans Light"/>
              </a:rPr>
              <a:t>Address - ZIP City, State, Country </a:t>
            </a:r>
          </a:p>
          <a:p>
            <a:pPr algn="ctr">
              <a:lnSpc>
                <a:spcPts val="4320"/>
              </a:lnSpc>
            </a:pPr>
            <a:r>
              <a:rPr lang="en-US" sz="3600" spc="-143">
                <a:solidFill>
                  <a:srgbClr val="FFFFFF"/>
                </a:solidFill>
                <a:latin typeface="Open Sans Light"/>
              </a:rPr>
              <a:t>Telephone – E-mail</a:t>
            </a:r>
          </a:p>
          <a:p>
            <a:pPr algn="ctr">
              <a:lnSpc>
                <a:spcPts val="4320"/>
              </a:lnSpc>
            </a:pPr>
            <a:endParaRPr lang="en-US" sz="3600" spc="-143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48646" y="458854"/>
            <a:ext cx="20177917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spc="-239">
                <a:solidFill>
                  <a:srgbClr val="FFFFFF"/>
                </a:solidFill>
                <a:latin typeface="Open Sans Bold"/>
              </a:rPr>
              <a:t>TITLE</a:t>
            </a:r>
          </a:p>
        </p:txBody>
      </p:sp>
      <p:sp>
        <p:nvSpPr>
          <p:cNvPr id="14" name="Freeform 14"/>
          <p:cNvSpPr/>
          <p:nvPr/>
        </p:nvSpPr>
        <p:spPr>
          <a:xfrm>
            <a:off x="0" y="40421626"/>
            <a:ext cx="2308906" cy="2308906"/>
          </a:xfrm>
          <a:custGeom>
            <a:avLst/>
            <a:gdLst/>
            <a:ahLst/>
            <a:cxnLst/>
            <a:rect l="l" t="t" r="r" b="b"/>
            <a:pathLst>
              <a:path w="2308906" h="2308906">
                <a:moveTo>
                  <a:pt x="0" y="0"/>
                </a:moveTo>
                <a:lnTo>
                  <a:pt x="2308906" y="0"/>
                </a:lnTo>
                <a:lnTo>
                  <a:pt x="2308906" y="2308906"/>
                </a:lnTo>
                <a:lnTo>
                  <a:pt x="0" y="23089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Macintosh PowerPoint</Application>
  <PresentationFormat>Personalizzato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Calibri</vt:lpstr>
      <vt:lpstr>Open Sans</vt:lpstr>
      <vt:lpstr>Open Sans Bold Italics</vt:lpstr>
      <vt:lpstr>Open Sans Bold</vt:lpstr>
      <vt:lpstr>Arial</vt:lpstr>
      <vt:lpstr>Open Sans Light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Sess-Poster_Session_X_CorrepondingAuthorName_SICC2023.pptx.pptx.pptx</dc:title>
  <cp:lastModifiedBy>andrea malizia</cp:lastModifiedBy>
  <cp:revision>2</cp:revision>
  <dcterms:created xsi:type="dcterms:W3CDTF">2006-08-16T00:00:00Z</dcterms:created>
  <dcterms:modified xsi:type="dcterms:W3CDTF">2023-06-22T12:52:49Z</dcterms:modified>
  <dc:identifier>DAFmi-cPO_c</dc:identifier>
</cp:coreProperties>
</file>